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71" r:id="rId4"/>
    <p:sldId id="269" r:id="rId5"/>
    <p:sldId id="272" r:id="rId6"/>
    <p:sldId id="265" r:id="rId7"/>
    <p:sldId id="273" r:id="rId8"/>
    <p:sldId id="267" r:id="rId9"/>
    <p:sldId id="274" r:id="rId10"/>
    <p:sldId id="270" r:id="rId11"/>
    <p:sldId id="268" r:id="rId12"/>
    <p:sldId id="261" r:id="rId13"/>
    <p:sldId id="259" r:id="rId14"/>
    <p:sldId id="264" r:id="rId15"/>
    <p:sldId id="262" r:id="rId16"/>
    <p:sldId id="263" r:id="rId17"/>
    <p:sldId id="275" r:id="rId18"/>
    <p:sldId id="266" r:id="rId19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925C"/>
    <a:srgbClr val="CDE4D6"/>
    <a:srgbClr val="AEF8D4"/>
    <a:srgbClr val="2CB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9AE15B-302D-4945-A85A-29F31014E6E4}" v="74" dt="2023-12-13T23:34:47.3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>
        <p:scale>
          <a:sx n="122" d="100"/>
          <a:sy n="122" d="100"/>
        </p:scale>
        <p:origin x="200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 Igolkina" userId="4d1b5d7ddf2bbc78" providerId="LiveId" clId="{A59AE15B-302D-4945-A85A-29F31014E6E4}"/>
    <pc:docChg chg="undo custSel addSld delSld modSld sldOrd">
      <pc:chgData name="Ann Igolkina" userId="4d1b5d7ddf2bbc78" providerId="LiveId" clId="{A59AE15B-302D-4945-A85A-29F31014E6E4}" dt="2023-12-13T23:36:28.247" v="1364" actId="207"/>
      <pc:docMkLst>
        <pc:docMk/>
      </pc:docMkLst>
      <pc:sldChg chg="addSp delSp modSp mod">
        <pc:chgData name="Ann Igolkina" userId="4d1b5d7ddf2bbc78" providerId="LiveId" clId="{A59AE15B-302D-4945-A85A-29F31014E6E4}" dt="2023-12-13T20:49:09.852" v="63" actId="20577"/>
        <pc:sldMkLst>
          <pc:docMk/>
          <pc:sldMk cId="197242123" sldId="257"/>
        </pc:sldMkLst>
        <pc:spChg chg="mod">
          <ac:chgData name="Ann Igolkina" userId="4d1b5d7ddf2bbc78" providerId="LiveId" clId="{A59AE15B-302D-4945-A85A-29F31014E6E4}" dt="2023-12-13T20:49:09.852" v="63" actId="20577"/>
          <ac:spMkLst>
            <pc:docMk/>
            <pc:sldMk cId="197242123" sldId="257"/>
            <ac:spMk id="3" creationId="{3392669D-3439-3A8E-63E1-CC3E67D65F5E}"/>
          </ac:spMkLst>
        </pc:spChg>
        <pc:picChg chg="add del mod">
          <ac:chgData name="Ann Igolkina" userId="4d1b5d7ddf2bbc78" providerId="LiveId" clId="{A59AE15B-302D-4945-A85A-29F31014E6E4}" dt="2023-12-09T11:32:50.798" v="51" actId="478"/>
          <ac:picMkLst>
            <pc:docMk/>
            <pc:sldMk cId="197242123" sldId="257"/>
            <ac:picMk id="7" creationId="{1054F57F-915F-78A6-2E1A-C850AF991E4B}"/>
          </ac:picMkLst>
        </pc:picChg>
      </pc:sldChg>
      <pc:sldChg chg="addSp delSp modSp mod modNotesTx">
        <pc:chgData name="Ann Igolkina" userId="4d1b5d7ddf2bbc78" providerId="LiveId" clId="{A59AE15B-302D-4945-A85A-29F31014E6E4}" dt="2023-12-13T22:12:30.624" v="818" actId="1582"/>
        <pc:sldMkLst>
          <pc:docMk/>
          <pc:sldMk cId="638438045" sldId="258"/>
        </pc:sldMkLst>
        <pc:spChg chg="mod">
          <ac:chgData name="Ann Igolkina" userId="4d1b5d7ddf2bbc78" providerId="LiveId" clId="{A59AE15B-302D-4945-A85A-29F31014E6E4}" dt="2023-12-13T22:11:25.245" v="806" actId="207"/>
          <ac:spMkLst>
            <pc:docMk/>
            <pc:sldMk cId="638438045" sldId="258"/>
            <ac:spMk id="2" creationId="{D86BCBDE-A73B-CBEF-5F42-37111EBDF042}"/>
          </ac:spMkLst>
        </pc:spChg>
        <pc:spChg chg="add del mod">
          <ac:chgData name="Ann Igolkina" userId="4d1b5d7ddf2bbc78" providerId="LiveId" clId="{A59AE15B-302D-4945-A85A-29F31014E6E4}" dt="2023-12-13T22:10:37.782" v="795" actId="478"/>
          <ac:spMkLst>
            <pc:docMk/>
            <pc:sldMk cId="638438045" sldId="258"/>
            <ac:spMk id="3" creationId="{BBDD7ACD-0E56-417F-13DA-3D0AD696E54F}"/>
          </ac:spMkLst>
        </pc:spChg>
        <pc:spChg chg="add mod">
          <ac:chgData name="Ann Igolkina" userId="4d1b5d7ddf2bbc78" providerId="LiveId" clId="{A59AE15B-302D-4945-A85A-29F31014E6E4}" dt="2023-12-13T22:11:31.046" v="807" actId="1076"/>
          <ac:spMkLst>
            <pc:docMk/>
            <pc:sldMk cId="638438045" sldId="258"/>
            <ac:spMk id="6" creationId="{83803489-1264-269C-543C-CC17FDF22176}"/>
          </ac:spMkLst>
        </pc:spChg>
        <pc:spChg chg="add mod">
          <ac:chgData name="Ann Igolkina" userId="4d1b5d7ddf2bbc78" providerId="LiveId" clId="{A59AE15B-302D-4945-A85A-29F31014E6E4}" dt="2023-12-13T22:12:30.624" v="818" actId="1582"/>
          <ac:spMkLst>
            <pc:docMk/>
            <pc:sldMk cId="638438045" sldId="258"/>
            <ac:spMk id="9" creationId="{E3BE834E-F1DC-3265-CFC6-ABBDF1BB87FB}"/>
          </ac:spMkLst>
        </pc:spChg>
        <pc:picChg chg="add del mod">
          <ac:chgData name="Ann Igolkina" userId="4d1b5d7ddf2bbc78" providerId="LiveId" clId="{A59AE15B-302D-4945-A85A-29F31014E6E4}" dt="2023-12-13T21:48:52.444" v="386" actId="21"/>
          <ac:picMkLst>
            <pc:docMk/>
            <pc:sldMk cId="638438045" sldId="258"/>
            <ac:picMk id="5" creationId="{F3DA0B52-52E0-47BC-3984-807E55310FBD}"/>
          </ac:picMkLst>
        </pc:picChg>
        <pc:cxnChg chg="add mod">
          <ac:chgData name="Ann Igolkina" userId="4d1b5d7ddf2bbc78" providerId="LiveId" clId="{A59AE15B-302D-4945-A85A-29F31014E6E4}" dt="2023-12-13T22:11:45.177" v="810" actId="208"/>
          <ac:cxnSpMkLst>
            <pc:docMk/>
            <pc:sldMk cId="638438045" sldId="258"/>
            <ac:cxnSpMk id="8" creationId="{2839E9D9-2700-87AE-EF11-F204DC14779D}"/>
          </ac:cxnSpMkLst>
        </pc:cxnChg>
      </pc:sldChg>
      <pc:sldChg chg="del">
        <pc:chgData name="Ann Igolkina" userId="4d1b5d7ddf2bbc78" providerId="LiveId" clId="{A59AE15B-302D-4945-A85A-29F31014E6E4}" dt="2023-12-13T23:33:37.900" v="1193" actId="2696"/>
        <pc:sldMkLst>
          <pc:docMk/>
          <pc:sldMk cId="3997460660" sldId="260"/>
        </pc:sldMkLst>
      </pc:sldChg>
      <pc:sldChg chg="modSp mod ord">
        <pc:chgData name="Ann Igolkina" userId="4d1b5d7ddf2bbc78" providerId="LiveId" clId="{A59AE15B-302D-4945-A85A-29F31014E6E4}" dt="2023-12-13T23:35:23.312" v="1305" actId="207"/>
        <pc:sldMkLst>
          <pc:docMk/>
          <pc:sldMk cId="3034352647" sldId="261"/>
        </pc:sldMkLst>
        <pc:spChg chg="mod">
          <ac:chgData name="Ann Igolkina" userId="4d1b5d7ddf2bbc78" providerId="LiveId" clId="{A59AE15B-302D-4945-A85A-29F31014E6E4}" dt="2023-12-13T23:35:23.312" v="1305" actId="207"/>
          <ac:spMkLst>
            <pc:docMk/>
            <pc:sldMk cId="3034352647" sldId="261"/>
            <ac:spMk id="2" creationId="{B5A2B522-6063-9B19-C708-EFBC8F141FE3}"/>
          </ac:spMkLst>
        </pc:spChg>
      </pc:sldChg>
      <pc:sldChg chg="addSp modSp mod">
        <pc:chgData name="Ann Igolkina" userId="4d1b5d7ddf2bbc78" providerId="LiveId" clId="{A59AE15B-302D-4945-A85A-29F31014E6E4}" dt="2023-12-09T00:06:29.095" v="47" actId="1076"/>
        <pc:sldMkLst>
          <pc:docMk/>
          <pc:sldMk cId="2893864937" sldId="262"/>
        </pc:sldMkLst>
        <pc:spChg chg="mod">
          <ac:chgData name="Ann Igolkina" userId="4d1b5d7ddf2bbc78" providerId="LiveId" clId="{A59AE15B-302D-4945-A85A-29F31014E6E4}" dt="2023-12-09T00:06:24.048" v="46" actId="20577"/>
          <ac:spMkLst>
            <pc:docMk/>
            <pc:sldMk cId="2893864937" sldId="262"/>
            <ac:spMk id="2" creationId="{0E958AFD-1494-ACBA-E740-C77F95FB48DF}"/>
          </ac:spMkLst>
        </pc:spChg>
        <pc:spChg chg="add mod">
          <ac:chgData name="Ann Igolkina" userId="4d1b5d7ddf2bbc78" providerId="LiveId" clId="{A59AE15B-302D-4945-A85A-29F31014E6E4}" dt="2023-12-09T00:06:29.095" v="47" actId="1076"/>
          <ac:spMkLst>
            <pc:docMk/>
            <pc:sldMk cId="2893864937" sldId="262"/>
            <ac:spMk id="4" creationId="{0202EA8F-6231-3D1C-2BF0-E45961F6A618}"/>
          </ac:spMkLst>
        </pc:spChg>
      </pc:sldChg>
      <pc:sldChg chg="modSp mod">
        <pc:chgData name="Ann Igolkina" userId="4d1b5d7ddf2bbc78" providerId="LiveId" clId="{A59AE15B-302D-4945-A85A-29F31014E6E4}" dt="2023-12-13T23:34:56.470" v="1265" actId="20577"/>
        <pc:sldMkLst>
          <pc:docMk/>
          <pc:sldMk cId="363664458" sldId="263"/>
        </pc:sldMkLst>
        <pc:spChg chg="mod">
          <ac:chgData name="Ann Igolkina" userId="4d1b5d7ddf2bbc78" providerId="LiveId" clId="{A59AE15B-302D-4945-A85A-29F31014E6E4}" dt="2023-12-13T23:34:56.470" v="1265" actId="20577"/>
          <ac:spMkLst>
            <pc:docMk/>
            <pc:sldMk cId="363664458" sldId="263"/>
            <ac:spMk id="2" creationId="{5A3DE8D7-AD30-6037-7A1B-14AEF2820C09}"/>
          </ac:spMkLst>
        </pc:spChg>
      </pc:sldChg>
      <pc:sldChg chg="addSp delSp modSp mod">
        <pc:chgData name="Ann Igolkina" userId="4d1b5d7ddf2bbc78" providerId="LiveId" clId="{A59AE15B-302D-4945-A85A-29F31014E6E4}" dt="2023-12-13T23:21:03.186" v="952" actId="1076"/>
        <pc:sldMkLst>
          <pc:docMk/>
          <pc:sldMk cId="214046754" sldId="265"/>
        </pc:sldMkLst>
        <pc:spChg chg="mod">
          <ac:chgData name="Ann Igolkina" userId="4d1b5d7ddf2bbc78" providerId="LiveId" clId="{A59AE15B-302D-4945-A85A-29F31014E6E4}" dt="2023-12-13T23:04:20.506" v="894" actId="20577"/>
          <ac:spMkLst>
            <pc:docMk/>
            <pc:sldMk cId="214046754" sldId="265"/>
            <ac:spMk id="2" creationId="{A2486346-4E5B-F05F-1790-C5C9ED661740}"/>
          </ac:spMkLst>
        </pc:spChg>
        <pc:spChg chg="add mod">
          <ac:chgData name="Ann Igolkina" userId="4d1b5d7ddf2bbc78" providerId="LiveId" clId="{A59AE15B-302D-4945-A85A-29F31014E6E4}" dt="2023-12-13T23:12:32.025" v="914" actId="1582"/>
          <ac:spMkLst>
            <pc:docMk/>
            <pc:sldMk cId="214046754" sldId="265"/>
            <ac:spMk id="5" creationId="{C14D87FA-2206-DC3F-B2E8-FFE29153EB4B}"/>
          </ac:spMkLst>
        </pc:spChg>
        <pc:spChg chg="add mod">
          <ac:chgData name="Ann Igolkina" userId="4d1b5d7ddf2bbc78" providerId="LiveId" clId="{A59AE15B-302D-4945-A85A-29F31014E6E4}" dt="2023-12-13T23:20:33.152" v="949" actId="208"/>
          <ac:spMkLst>
            <pc:docMk/>
            <pc:sldMk cId="214046754" sldId="265"/>
            <ac:spMk id="6" creationId="{25AB87BD-5972-E979-15B3-F6993F9A8BC0}"/>
          </ac:spMkLst>
        </pc:spChg>
        <pc:spChg chg="add mod">
          <ac:chgData name="Ann Igolkina" userId="4d1b5d7ddf2bbc78" providerId="LiveId" clId="{A59AE15B-302D-4945-A85A-29F31014E6E4}" dt="2023-12-13T23:20:13.874" v="945" actId="14100"/>
          <ac:spMkLst>
            <pc:docMk/>
            <pc:sldMk cId="214046754" sldId="265"/>
            <ac:spMk id="9" creationId="{8BF5EAC9-6EEE-E156-DCCB-BE68ABBD4C33}"/>
          </ac:spMkLst>
        </pc:spChg>
        <pc:spChg chg="add mod">
          <ac:chgData name="Ann Igolkina" userId="4d1b5d7ddf2bbc78" providerId="LiveId" clId="{A59AE15B-302D-4945-A85A-29F31014E6E4}" dt="2023-12-13T23:20:20.049" v="947" actId="1076"/>
          <ac:spMkLst>
            <pc:docMk/>
            <pc:sldMk cId="214046754" sldId="265"/>
            <ac:spMk id="10" creationId="{C6A8680B-579D-2F82-53F7-2E0ED72F30A3}"/>
          </ac:spMkLst>
        </pc:spChg>
        <pc:picChg chg="add del mod modCrop">
          <ac:chgData name="Ann Igolkina" userId="4d1b5d7ddf2bbc78" providerId="LiveId" clId="{A59AE15B-302D-4945-A85A-29F31014E6E4}" dt="2023-12-13T23:18:19.756" v="924" actId="478"/>
          <ac:picMkLst>
            <pc:docMk/>
            <pc:sldMk cId="214046754" sldId="265"/>
            <ac:picMk id="4" creationId="{BF695547-22AA-5C44-253D-49C2D376A916}"/>
          </ac:picMkLst>
        </pc:picChg>
        <pc:picChg chg="add mod modCrop">
          <ac:chgData name="Ann Igolkina" userId="4d1b5d7ddf2bbc78" providerId="LiveId" clId="{A59AE15B-302D-4945-A85A-29F31014E6E4}" dt="2023-12-13T23:18:38.222" v="941" actId="1038"/>
          <ac:picMkLst>
            <pc:docMk/>
            <pc:sldMk cId="214046754" sldId="265"/>
            <ac:picMk id="8" creationId="{E32ACAC3-8AA6-E7C1-7DD0-E6FEEF191A79}"/>
          </ac:picMkLst>
        </pc:picChg>
        <pc:picChg chg="add mod">
          <ac:chgData name="Ann Igolkina" userId="4d1b5d7ddf2bbc78" providerId="LiveId" clId="{A59AE15B-302D-4945-A85A-29F31014E6E4}" dt="2023-12-13T23:21:03.186" v="952" actId="1076"/>
          <ac:picMkLst>
            <pc:docMk/>
            <pc:sldMk cId="214046754" sldId="265"/>
            <ac:picMk id="1026" creationId="{ADAF058B-D7D8-74F1-816B-9AB5A325D802}"/>
          </ac:picMkLst>
        </pc:picChg>
        <pc:cxnChg chg="add mod">
          <ac:chgData name="Ann Igolkina" userId="4d1b5d7ddf2bbc78" providerId="LiveId" clId="{A59AE15B-302D-4945-A85A-29F31014E6E4}" dt="2023-12-13T23:20:42.285" v="951" actId="1582"/>
          <ac:cxnSpMkLst>
            <pc:docMk/>
            <pc:sldMk cId="214046754" sldId="265"/>
            <ac:cxnSpMk id="12" creationId="{1CFF05A4-AF2A-F05A-5AB4-485BAD14D8BC}"/>
          </ac:cxnSpMkLst>
        </pc:cxnChg>
      </pc:sldChg>
      <pc:sldChg chg="addSp delSp modSp add mod">
        <pc:chgData name="Ann Igolkina" userId="4d1b5d7ddf2bbc78" providerId="LiveId" clId="{A59AE15B-302D-4945-A85A-29F31014E6E4}" dt="2023-12-13T23:26:40.126" v="978" actId="1076"/>
        <pc:sldMkLst>
          <pc:docMk/>
          <pc:sldMk cId="2303494762" sldId="267"/>
        </pc:sldMkLst>
        <pc:spChg chg="mod">
          <ac:chgData name="Ann Igolkina" userId="4d1b5d7ddf2bbc78" providerId="LiveId" clId="{A59AE15B-302D-4945-A85A-29F31014E6E4}" dt="2023-12-13T21:52:02.873" v="608" actId="20577"/>
          <ac:spMkLst>
            <pc:docMk/>
            <pc:sldMk cId="2303494762" sldId="267"/>
            <ac:spMk id="2" creationId="{A2486346-4E5B-F05F-1790-C5C9ED661740}"/>
          </ac:spMkLst>
        </pc:spChg>
        <pc:picChg chg="add mod">
          <ac:chgData name="Ann Igolkina" userId="4d1b5d7ddf2bbc78" providerId="LiveId" clId="{A59AE15B-302D-4945-A85A-29F31014E6E4}" dt="2023-12-13T21:52:09.496" v="609" actId="1076"/>
          <ac:picMkLst>
            <pc:docMk/>
            <pc:sldMk cId="2303494762" sldId="267"/>
            <ac:picMk id="3" creationId="{733C160A-672B-D854-C320-664EA629B14B}"/>
          </ac:picMkLst>
        </pc:picChg>
        <pc:picChg chg="add del mod">
          <ac:chgData name="Ann Igolkina" userId="4d1b5d7ddf2bbc78" providerId="LiveId" clId="{A59AE15B-302D-4945-A85A-29F31014E6E4}" dt="2023-12-13T23:26:13.438" v="970" actId="478"/>
          <ac:picMkLst>
            <pc:docMk/>
            <pc:sldMk cId="2303494762" sldId="267"/>
            <ac:picMk id="5" creationId="{E936581B-3B95-50AB-471F-C3D43D5EB484}"/>
          </ac:picMkLst>
        </pc:picChg>
        <pc:picChg chg="add mod">
          <ac:chgData name="Ann Igolkina" userId="4d1b5d7ddf2bbc78" providerId="LiveId" clId="{A59AE15B-302D-4945-A85A-29F31014E6E4}" dt="2023-12-13T23:26:37.954" v="977" actId="1076"/>
          <ac:picMkLst>
            <pc:docMk/>
            <pc:sldMk cId="2303494762" sldId="267"/>
            <ac:picMk id="7" creationId="{67F891F0-BE3C-535A-0F94-74DFC80681BE}"/>
          </ac:picMkLst>
        </pc:picChg>
        <pc:picChg chg="add mod">
          <ac:chgData name="Ann Igolkina" userId="4d1b5d7ddf2bbc78" providerId="LiveId" clId="{A59AE15B-302D-4945-A85A-29F31014E6E4}" dt="2023-12-13T23:26:40.126" v="978" actId="1076"/>
          <ac:picMkLst>
            <pc:docMk/>
            <pc:sldMk cId="2303494762" sldId="267"/>
            <ac:picMk id="9" creationId="{B051E05A-420C-2EE5-74FE-0A91ED4D611E}"/>
          </ac:picMkLst>
        </pc:picChg>
      </pc:sldChg>
      <pc:sldChg chg="modSp add mod">
        <pc:chgData name="Ann Igolkina" userId="4d1b5d7ddf2bbc78" providerId="LiveId" clId="{A59AE15B-302D-4945-A85A-29F31014E6E4}" dt="2023-12-13T23:36:28.247" v="1364" actId="207"/>
        <pc:sldMkLst>
          <pc:docMk/>
          <pc:sldMk cId="2938391032" sldId="268"/>
        </pc:sldMkLst>
        <pc:spChg chg="mod">
          <ac:chgData name="Ann Igolkina" userId="4d1b5d7ddf2bbc78" providerId="LiveId" clId="{A59AE15B-302D-4945-A85A-29F31014E6E4}" dt="2023-12-13T23:36:28.247" v="1364" actId="207"/>
          <ac:spMkLst>
            <pc:docMk/>
            <pc:sldMk cId="2938391032" sldId="268"/>
            <ac:spMk id="2" creationId="{A2486346-4E5B-F05F-1790-C5C9ED661740}"/>
          </ac:spMkLst>
        </pc:spChg>
      </pc:sldChg>
      <pc:sldChg chg="addSp delSp modSp new mod">
        <pc:chgData name="Ann Igolkina" userId="4d1b5d7ddf2bbc78" providerId="LiveId" clId="{A59AE15B-302D-4945-A85A-29F31014E6E4}" dt="2023-12-13T21:42:11.015" v="376" actId="1036"/>
        <pc:sldMkLst>
          <pc:docMk/>
          <pc:sldMk cId="361726185" sldId="269"/>
        </pc:sldMkLst>
        <pc:spChg chg="add mod">
          <ac:chgData name="Ann Igolkina" userId="4d1b5d7ddf2bbc78" providerId="LiveId" clId="{A59AE15B-302D-4945-A85A-29F31014E6E4}" dt="2023-12-13T21:04:12.369" v="209" actId="108"/>
          <ac:spMkLst>
            <pc:docMk/>
            <pc:sldMk cId="361726185" sldId="269"/>
            <ac:spMk id="2" creationId="{2E1A0073-CD4E-0A98-0055-D299AAE87C10}"/>
          </ac:spMkLst>
        </pc:spChg>
        <pc:picChg chg="add del mod">
          <ac:chgData name="Ann Igolkina" userId="4d1b5d7ddf2bbc78" providerId="LiveId" clId="{A59AE15B-302D-4945-A85A-29F31014E6E4}" dt="2023-12-13T21:39:33.985" v="227" actId="478"/>
          <ac:picMkLst>
            <pc:docMk/>
            <pc:sldMk cId="361726185" sldId="269"/>
            <ac:picMk id="4" creationId="{F9C40822-49BA-1B81-E827-660BA95B49C1}"/>
          </ac:picMkLst>
        </pc:picChg>
        <pc:picChg chg="add mod modCrop">
          <ac:chgData name="Ann Igolkina" userId="4d1b5d7ddf2bbc78" providerId="LiveId" clId="{A59AE15B-302D-4945-A85A-29F31014E6E4}" dt="2023-12-13T21:42:11.015" v="376" actId="1036"/>
          <ac:picMkLst>
            <pc:docMk/>
            <pc:sldMk cId="361726185" sldId="269"/>
            <ac:picMk id="6" creationId="{DD6AE1F6-D775-A709-1357-7EF446F1AEF9}"/>
          </ac:picMkLst>
        </pc:picChg>
      </pc:sldChg>
      <pc:sldChg chg="addSp modSp new mod">
        <pc:chgData name="Ann Igolkina" userId="4d1b5d7ddf2bbc78" providerId="LiveId" clId="{A59AE15B-302D-4945-A85A-29F31014E6E4}" dt="2023-12-13T23:33:12.244" v="1189" actId="207"/>
        <pc:sldMkLst>
          <pc:docMk/>
          <pc:sldMk cId="2640686312" sldId="270"/>
        </pc:sldMkLst>
        <pc:spChg chg="add mod">
          <ac:chgData name="Ann Igolkina" userId="4d1b5d7ddf2bbc78" providerId="LiveId" clId="{A59AE15B-302D-4945-A85A-29F31014E6E4}" dt="2023-12-13T23:33:12.244" v="1189" actId="207"/>
          <ac:spMkLst>
            <pc:docMk/>
            <pc:sldMk cId="2640686312" sldId="270"/>
            <ac:spMk id="2" creationId="{538735FB-5537-2D0F-869C-9EAB91DCE782}"/>
          </ac:spMkLst>
        </pc:spChg>
      </pc:sldChg>
      <pc:sldChg chg="modSp add mod">
        <pc:chgData name="Ann Igolkina" userId="4d1b5d7ddf2bbc78" providerId="LiveId" clId="{A59AE15B-302D-4945-A85A-29F31014E6E4}" dt="2023-12-13T22:13:22.323" v="824" actId="208"/>
        <pc:sldMkLst>
          <pc:docMk/>
          <pc:sldMk cId="750286478" sldId="271"/>
        </pc:sldMkLst>
        <pc:spChg chg="mod">
          <ac:chgData name="Ann Igolkina" userId="4d1b5d7ddf2bbc78" providerId="LiveId" clId="{A59AE15B-302D-4945-A85A-29F31014E6E4}" dt="2023-12-13T22:13:15.987" v="823" actId="207"/>
          <ac:spMkLst>
            <pc:docMk/>
            <pc:sldMk cId="750286478" sldId="271"/>
            <ac:spMk id="6" creationId="{83803489-1264-269C-543C-CC17FDF22176}"/>
          </ac:spMkLst>
        </pc:spChg>
        <pc:spChg chg="mod">
          <ac:chgData name="Ann Igolkina" userId="4d1b5d7ddf2bbc78" providerId="LiveId" clId="{A59AE15B-302D-4945-A85A-29F31014E6E4}" dt="2023-12-13T22:13:22.323" v="824" actId="208"/>
          <ac:spMkLst>
            <pc:docMk/>
            <pc:sldMk cId="750286478" sldId="271"/>
            <ac:spMk id="9" creationId="{E3BE834E-F1DC-3265-CFC6-ABBDF1BB87FB}"/>
          </ac:spMkLst>
        </pc:spChg>
        <pc:cxnChg chg="mod">
          <ac:chgData name="Ann Igolkina" userId="4d1b5d7ddf2bbc78" providerId="LiveId" clId="{A59AE15B-302D-4945-A85A-29F31014E6E4}" dt="2023-12-13T22:13:22.323" v="824" actId="208"/>
          <ac:cxnSpMkLst>
            <pc:docMk/>
            <pc:sldMk cId="750286478" sldId="271"/>
            <ac:cxnSpMk id="8" creationId="{2839E9D9-2700-87AE-EF11-F204DC14779D}"/>
          </ac:cxnSpMkLst>
        </pc:cxnChg>
      </pc:sldChg>
      <pc:sldChg chg="delSp modSp add mod">
        <pc:chgData name="Ann Igolkina" userId="4d1b5d7ddf2bbc78" providerId="LiveId" clId="{A59AE15B-302D-4945-A85A-29F31014E6E4}" dt="2023-12-13T22:14:25.676" v="834" actId="207"/>
        <pc:sldMkLst>
          <pc:docMk/>
          <pc:sldMk cId="797872710" sldId="272"/>
        </pc:sldMkLst>
        <pc:spChg chg="mod">
          <ac:chgData name="Ann Igolkina" userId="4d1b5d7ddf2bbc78" providerId="LiveId" clId="{A59AE15B-302D-4945-A85A-29F31014E6E4}" dt="2023-12-13T22:14:25.676" v="834" actId="207"/>
          <ac:spMkLst>
            <pc:docMk/>
            <pc:sldMk cId="797872710" sldId="272"/>
            <ac:spMk id="6" creationId="{83803489-1264-269C-543C-CC17FDF22176}"/>
          </ac:spMkLst>
        </pc:spChg>
        <pc:spChg chg="del">
          <ac:chgData name="Ann Igolkina" userId="4d1b5d7ddf2bbc78" providerId="LiveId" clId="{A59AE15B-302D-4945-A85A-29F31014E6E4}" dt="2023-12-13T22:13:52.137" v="826" actId="478"/>
          <ac:spMkLst>
            <pc:docMk/>
            <pc:sldMk cId="797872710" sldId="272"/>
            <ac:spMk id="9" creationId="{E3BE834E-F1DC-3265-CFC6-ABBDF1BB87FB}"/>
          </ac:spMkLst>
        </pc:spChg>
        <pc:cxnChg chg="del">
          <ac:chgData name="Ann Igolkina" userId="4d1b5d7ddf2bbc78" providerId="LiveId" clId="{A59AE15B-302D-4945-A85A-29F31014E6E4}" dt="2023-12-13T22:13:52.137" v="826" actId="478"/>
          <ac:cxnSpMkLst>
            <pc:docMk/>
            <pc:sldMk cId="797872710" sldId="272"/>
            <ac:cxnSpMk id="8" creationId="{2839E9D9-2700-87AE-EF11-F204DC14779D}"/>
          </ac:cxnSpMkLst>
        </pc:cxnChg>
      </pc:sldChg>
      <pc:sldChg chg="modSp add mod ord">
        <pc:chgData name="Ann Igolkina" userId="4d1b5d7ddf2bbc78" providerId="LiveId" clId="{A59AE15B-302D-4945-A85A-29F31014E6E4}" dt="2023-12-13T23:22:29.775" v="957" actId="207"/>
        <pc:sldMkLst>
          <pc:docMk/>
          <pc:sldMk cId="1943339289" sldId="273"/>
        </pc:sldMkLst>
        <pc:spChg chg="mod">
          <ac:chgData name="Ann Igolkina" userId="4d1b5d7ddf2bbc78" providerId="LiveId" clId="{A59AE15B-302D-4945-A85A-29F31014E6E4}" dt="2023-12-13T23:22:29.775" v="957" actId="207"/>
          <ac:spMkLst>
            <pc:docMk/>
            <pc:sldMk cId="1943339289" sldId="273"/>
            <ac:spMk id="6" creationId="{83803489-1264-269C-543C-CC17FDF22176}"/>
          </ac:spMkLst>
        </pc:spChg>
      </pc:sldChg>
      <pc:sldChg chg="addSp delSp modSp new mod">
        <pc:chgData name="Ann Igolkina" userId="4d1b5d7ddf2bbc78" providerId="LiveId" clId="{A59AE15B-302D-4945-A85A-29F31014E6E4}" dt="2023-12-13T23:30:13.748" v="1079" actId="1076"/>
        <pc:sldMkLst>
          <pc:docMk/>
          <pc:sldMk cId="912175186" sldId="274"/>
        </pc:sldMkLst>
        <pc:spChg chg="add mod">
          <ac:chgData name="Ann Igolkina" userId="4d1b5d7ddf2bbc78" providerId="LiveId" clId="{A59AE15B-302D-4945-A85A-29F31014E6E4}" dt="2023-12-13T23:27:42.252" v="1027" actId="20577"/>
          <ac:spMkLst>
            <pc:docMk/>
            <pc:sldMk cId="912175186" sldId="274"/>
            <ac:spMk id="2" creationId="{7115EC62-ACFE-3FCC-65CE-CDF73F1B211D}"/>
          </ac:spMkLst>
        </pc:spChg>
        <pc:spChg chg="add mod">
          <ac:chgData name="Ann Igolkina" userId="4d1b5d7ddf2bbc78" providerId="LiveId" clId="{A59AE15B-302D-4945-A85A-29F31014E6E4}" dt="2023-12-13T23:30:13.748" v="1079" actId="1076"/>
          <ac:spMkLst>
            <pc:docMk/>
            <pc:sldMk cId="912175186" sldId="274"/>
            <ac:spMk id="5" creationId="{1AEF0969-3DA2-C24C-21B6-4EF377D39822}"/>
          </ac:spMkLst>
        </pc:spChg>
        <pc:spChg chg="add mod">
          <ac:chgData name="Ann Igolkina" userId="4d1b5d7ddf2bbc78" providerId="LiveId" clId="{A59AE15B-302D-4945-A85A-29F31014E6E4}" dt="2023-12-13T23:30:13.748" v="1079" actId="1076"/>
          <ac:spMkLst>
            <pc:docMk/>
            <pc:sldMk cId="912175186" sldId="274"/>
            <ac:spMk id="7" creationId="{5A7E0ED0-2A27-C7D8-9F5C-58DF7CF74012}"/>
          </ac:spMkLst>
        </pc:spChg>
        <pc:picChg chg="add mod">
          <ac:chgData name="Ann Igolkina" userId="4d1b5d7ddf2bbc78" providerId="LiveId" clId="{A59AE15B-302D-4945-A85A-29F31014E6E4}" dt="2023-12-13T23:30:13.748" v="1079" actId="1076"/>
          <ac:picMkLst>
            <pc:docMk/>
            <pc:sldMk cId="912175186" sldId="274"/>
            <ac:picMk id="4" creationId="{37A87A7A-62A3-64F9-92B1-D6BC16CBEC9C}"/>
          </ac:picMkLst>
        </pc:picChg>
        <pc:picChg chg="add del mod">
          <ac:chgData name="Ann Igolkina" userId="4d1b5d7ddf2bbc78" providerId="LiveId" clId="{A59AE15B-302D-4945-A85A-29F31014E6E4}" dt="2023-12-13T23:29:07.788" v="1055" actId="478"/>
          <ac:picMkLst>
            <pc:docMk/>
            <pc:sldMk cId="912175186" sldId="274"/>
            <ac:picMk id="6" creationId="{E0C73A5B-DFC2-A08C-913E-3F54CD08519B}"/>
          </ac:picMkLst>
        </pc:picChg>
        <pc:picChg chg="add mod">
          <ac:chgData name="Ann Igolkina" userId="4d1b5d7ddf2bbc78" providerId="LiveId" clId="{A59AE15B-302D-4945-A85A-29F31014E6E4}" dt="2023-12-13T23:30:13.748" v="1079" actId="1076"/>
          <ac:picMkLst>
            <pc:docMk/>
            <pc:sldMk cId="912175186" sldId="274"/>
            <ac:picMk id="9" creationId="{B45BDCA0-2A30-73C1-0B79-67EE8822BD46}"/>
          </ac:picMkLst>
        </pc:picChg>
      </pc:sldChg>
      <pc:sldChg chg="add">
        <pc:chgData name="Ann Igolkina" userId="4d1b5d7ddf2bbc78" providerId="LiveId" clId="{A59AE15B-302D-4945-A85A-29F31014E6E4}" dt="2023-12-13T23:34:47.358" v="1252"/>
        <pc:sldMkLst>
          <pc:docMk/>
          <pc:sldMk cId="4055959921" sldId="275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324B7-C7A4-ED4E-95CB-DA84575F8FE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CD7BA-3815-E74F-991D-02A61278C759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9261819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pangen_ref.sh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pref_global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pan_test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ly_th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ref_pref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0 -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path_chr_ref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pan_test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/p27/chromosomes/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n_chr_ref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5 -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path_in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lyrata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n_chr_query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8 -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all_cmp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 -cores 30</a:t>
            </a:r>
          </a:p>
          <a:p>
            <a:endParaRPr lang="en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CD7BA-3815-E74F-991D-02A61278C759}" type="slidenum">
              <a:rPr lang="en-AT" smtClean="0"/>
              <a:t>2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17372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pangen_ref.sh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pref_global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pan_test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ly_th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ref_pref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0 -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path_chr_ref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pan_test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/p27/chromosomes/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n_chr_ref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5 -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path_in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lyrata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n_chr_query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8 -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all_cmp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 -cores 30</a:t>
            </a:r>
          </a:p>
          <a:p>
            <a:endParaRPr lang="en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CD7BA-3815-E74F-991D-02A61278C759}" type="slidenum">
              <a:rPr lang="en-AT" smtClean="0"/>
              <a:t>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0888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pangen_ref.sh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pref_global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pan_test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ly_th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ref_pref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0 -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path_chr_ref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pan_test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/p27/chromosomes/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n_chr_ref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5 -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path_in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lyrata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n_chr_query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8 -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all_cmp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 -cores 30</a:t>
            </a:r>
          </a:p>
          <a:p>
            <a:endParaRPr lang="en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CD7BA-3815-E74F-991D-02A61278C759}" type="slidenum">
              <a:rPr lang="en-AT" smtClean="0"/>
              <a:t>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84950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pangen_ref.sh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pref_global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pan_test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ly_th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ref_pref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0 -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path_chr_ref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pan_test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/p27/chromosomes/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n_chr_ref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5 -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path_in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../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lyrata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n_chr_query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8 -</a:t>
            </a:r>
            <a:r>
              <a:rPr lang="en-GB" dirty="0" err="1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all_cmp</a:t>
            </a:r>
            <a:r>
              <a:rPr lang="en-GB" dirty="0">
                <a:solidFill>
                  <a:srgbClr val="87878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 -cores 30</a:t>
            </a:r>
          </a:p>
          <a:p>
            <a:endParaRPr lang="en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CD7BA-3815-E74F-991D-02A61278C759}" type="slidenum">
              <a:rPr lang="en-AT" smtClean="0"/>
              <a:t>7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73549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9906-656A-B99B-DC8E-76C52A82A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77A62A-C81A-D6CB-72C9-26B3E7487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10813-54FD-45D4-3767-AE531960A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D6F29-6558-684F-F128-79251DFC9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4EA74-BF33-256B-9682-C43269F56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761062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454F8-BFED-1D9F-BB2F-C186E2D10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01389B-5556-CEC6-E4D8-B720590144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0A98D-3B5A-12B1-B757-A3D23354E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B45A8-411B-718A-2542-3ABBCBAA1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F94C0-9AC9-7F91-84FB-55EA66939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546434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5A63C0-CC22-1260-8668-5721F5B527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C82E5E-81FF-0E88-89C4-601438F05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64267-CB4E-AA55-5CDE-A13667F47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3D760-7585-25D3-B4FD-4BF71FEC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20C65-FA3B-2D6C-B486-63E71B943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6459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4B214-D0F9-F205-77F6-04E825CC2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7005B-6591-095A-1E19-71CA627A4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987D4-C390-5F63-0408-F8203C999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BDB35-1D69-3825-F209-895C77257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07ECC-47B3-C3A2-29FA-2AF8C80D2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5186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F285F-053F-E38E-EF82-B3D29F9AA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8D542-7968-CFB2-3875-42E4209DF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2E058-4A2D-F8BD-811B-FBAEDAA8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0764C-9B96-B6DA-1C79-CDB0D6B3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54995-216C-45DD-A7CF-13DD9D0CC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96600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EF0EE-59F5-D2D8-E63B-CA27DBE2B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2F090-25F4-BCE1-F9F2-1A94FFF90B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6F2195-258B-EC26-EA0B-CB26A6E18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28EC8-859F-FC18-1FF7-E92E25438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6EA21B-AEC9-15B5-9B24-4868F68F7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1876A5-1B12-785E-D628-F79C69F13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36450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6108C-1B4F-13FB-9E34-7A0A1A5EA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C8422-FB3F-9D00-7561-EC9251745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47358A-2268-5D99-84E4-4F55EE381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229CEA-902B-BDEA-1E9E-11BEFAF3B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AD7B9B-E6E0-8AD1-1439-C625FC91E0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5BC073-9128-B341-7A8D-F3DED85B4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B6545-2F54-360E-9613-DF2352CC9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A8E7CB-0EC7-DEEC-28E1-95F877F8D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887244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0A76C-8E5D-FA94-F02E-B090F5F12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523BC9-1BB2-583E-E6B4-8C1395FB2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A89FA-36EA-2E71-A955-6075A2282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29337E-6C58-EFE4-0418-89C9EDD50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054236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3C8575-258D-BA3D-C8DA-570D95C66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45E462-598F-2B07-CA45-B13BE8C52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7A798C-BBF6-D8CE-A136-A1E3DF1CC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389060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054E4-2BD4-AF90-EA0F-0B934F8C5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915BB-967F-24F5-04F2-9B4A26760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20E3A-657B-F3D2-65C2-01539E44D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5A3805-F479-5325-C090-E88D363BE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727F28-55B5-41F3-3D06-D3731F303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03C43-301B-EFCF-ED1A-4189059C0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440419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92460-319B-C7A3-BBA0-99FC9E98B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96F52-2EF7-88D1-EEA4-EE27DE793F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E7747-3E08-114C-1AD4-F515AA1BC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81454B-C31E-1E30-2968-0C7E0A208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2C2BD-F336-AF32-2C15-82F5EE5C6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4CF98-70BC-AA35-0A28-C96CC235C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554653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74B89C-203A-9C9B-F7C3-5387A5BAC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78A852-5E9B-D453-3E83-B54AFC89C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30434-5D17-C447-73C1-98F53B3100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AF1EC-10C8-B34A-9924-85144DD2C891}" type="datetimeFigureOut">
              <a:rPr lang="en-AT" smtClean="0"/>
              <a:t>13.12.23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8B2FE-0BA1-0B98-4E28-53F804E79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94C1-19FF-9811-1C7D-EC1AF9372E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11A45-0860-0945-9765-C2FE45BC52F0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63687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914BED-284D-6714-F64A-D762C8B8E003}"/>
              </a:ext>
            </a:extLst>
          </p:cNvPr>
          <p:cNvSpPr txBox="1"/>
          <p:nvPr/>
        </p:nvSpPr>
        <p:spPr>
          <a:xfrm>
            <a:off x="4753321" y="3058886"/>
            <a:ext cx="268535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solidFill>
                  <a:srgbClr val="21925C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pan--g</a:t>
            </a:r>
            <a:r>
              <a:rPr lang="en-US" sz="2500" b="1" dirty="0">
                <a:solidFill>
                  <a:srgbClr val="CDE4D6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enome:</a:t>
            </a:r>
          </a:p>
          <a:p>
            <a:r>
              <a:rPr lang="en-US" sz="2500" b="1">
                <a:solidFill>
                  <a:srgbClr val="CDE4D6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 </a:t>
            </a:r>
            <a:r>
              <a:rPr lang="en-US" sz="2500" b="1">
                <a:solidFill>
                  <a:srgbClr val="21925C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ann</a:t>
            </a:r>
            <a:r>
              <a:rPr lang="en-US" sz="2500" b="1">
                <a:solidFill>
                  <a:srgbClr val="CDE4D6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otations,</a:t>
            </a:r>
            <a:endParaRPr lang="en-US" sz="2500" b="1" dirty="0">
              <a:solidFill>
                <a:srgbClr val="CDE4D6"/>
              </a:solidFill>
              <a:latin typeface="Courier New" panose="02070309020205020404" pitchFamily="49" charset="0"/>
              <a:ea typeface="Heiti SC Medium" pitchFamily="2" charset="-128"/>
              <a:cs typeface="Courier New" panose="02070309020205020404" pitchFamily="49" charset="0"/>
            </a:endParaRPr>
          </a:p>
          <a:p>
            <a:r>
              <a:rPr lang="en-US" sz="2500" b="1" dirty="0">
                <a:solidFill>
                  <a:srgbClr val="21925C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 an-</a:t>
            </a:r>
            <a:r>
              <a:rPr lang="en-US" sz="2500" b="1" dirty="0" err="1">
                <a:solidFill>
                  <a:srgbClr val="21925C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a</a:t>
            </a:r>
            <a:r>
              <a:rPr lang="en-US" sz="2500" b="1" dirty="0" err="1">
                <a:solidFill>
                  <a:srgbClr val="CDE4D6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lysis</a:t>
            </a:r>
            <a:r>
              <a:rPr lang="en-US" sz="2500" b="1" dirty="0">
                <a:solidFill>
                  <a:srgbClr val="CDE4D6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 &amp; </a:t>
            </a:r>
          </a:p>
          <a:p>
            <a:r>
              <a:rPr lang="en-US" sz="2500" b="1" dirty="0">
                <a:solidFill>
                  <a:srgbClr val="CDE4D6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 </a:t>
            </a:r>
            <a:r>
              <a:rPr lang="en-US" sz="2500" b="1" dirty="0" err="1">
                <a:solidFill>
                  <a:srgbClr val="CDE4D6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dia</a:t>
            </a:r>
            <a:r>
              <a:rPr lang="en-US" sz="2500" b="1" dirty="0" err="1">
                <a:solidFill>
                  <a:srgbClr val="21925C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agram</a:t>
            </a:r>
            <a:r>
              <a:rPr lang="en-US" sz="2500" b="1" dirty="0" err="1">
                <a:solidFill>
                  <a:srgbClr val="CDE4D6"/>
                </a:solidFill>
                <a:latin typeface="Courier New" panose="02070309020205020404" pitchFamily="49" charset="0"/>
                <a:ea typeface="Heiti SC Medium" pitchFamily="2" charset="-128"/>
                <a:cs typeface="Courier New" panose="02070309020205020404" pitchFamily="49" charset="0"/>
              </a:rPr>
              <a:t>s</a:t>
            </a:r>
            <a:endParaRPr lang="en-AT" sz="2500" b="1" dirty="0">
              <a:solidFill>
                <a:srgbClr val="CDE4D6"/>
              </a:solidFill>
              <a:latin typeface="Courier New" panose="02070309020205020404" pitchFamily="49" charset="0"/>
              <a:ea typeface="Heiti SC Medium" pitchFamily="2" charset="-128"/>
              <a:cs typeface="Courier New" panose="020703090202050204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92669D-3439-3A8E-63E1-CC3E67D65F5E}"/>
              </a:ext>
            </a:extLst>
          </p:cNvPr>
          <p:cNvSpPr txBox="1"/>
          <p:nvPr/>
        </p:nvSpPr>
        <p:spPr>
          <a:xfrm>
            <a:off x="195943" y="6003934"/>
            <a:ext cx="17187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Courier New" panose="02070309020205020404" pitchFamily="49" charset="0"/>
              </a:rPr>
              <a:t>Anna Igolkina</a:t>
            </a:r>
          </a:p>
          <a:p>
            <a:r>
              <a:rPr lang="en-AT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Courier New" panose="02070309020205020404" pitchFamily="49" charset="0"/>
              </a:rPr>
              <a:t>14.12.23</a:t>
            </a:r>
          </a:p>
        </p:txBody>
      </p:sp>
      <p:pic>
        <p:nvPicPr>
          <p:cNvPr id="4" name="Picture 3" descr="A circular design with a dna strand and leaves&#10;&#10;Description automatically generated">
            <a:extLst>
              <a:ext uri="{FF2B5EF4-FFF2-40B4-BE49-F238E27FC236}">
                <a16:creationId xmlns:a16="http://schemas.microsoft.com/office/drawing/2014/main" id="{63CC7B1D-5317-200E-5890-42954747BE2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CFDF5"/>
              </a:clrFrom>
              <a:clrTo>
                <a:srgbClr val="FCFD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133114" y="0"/>
            <a:ext cx="3058886" cy="3058886"/>
          </a:xfrm>
          <a:prstGeom prst="rect">
            <a:avLst/>
          </a:prstGeom>
        </p:spPr>
      </p:pic>
      <p:pic>
        <p:nvPicPr>
          <p:cNvPr id="3076" name="Picture 4" descr="GMI">
            <a:extLst>
              <a:ext uri="{FF2B5EF4-FFF2-40B4-BE49-F238E27FC236}">
                <a16:creationId xmlns:a16="http://schemas.microsoft.com/office/drawing/2014/main" id="{C3751A8F-3E67-0C89-1D03-B4331B6A8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43" y="207735"/>
            <a:ext cx="2361535" cy="1044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BACA33-2CE7-A068-9CBC-7293F1001723}"/>
              </a:ext>
            </a:extLst>
          </p:cNvPr>
          <p:cNvSpPr txBox="1"/>
          <p:nvPr/>
        </p:nvSpPr>
        <p:spPr>
          <a:xfrm>
            <a:off x="4523291" y="2201321"/>
            <a:ext cx="3145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</a:rPr>
              <a:t>Pannagram</a:t>
            </a:r>
            <a:endParaRPr lang="en-US" sz="4000" dirty="0">
              <a:solidFill>
                <a:srgbClr val="21925C"/>
              </a:solidFill>
              <a:latin typeface="Heiti SC Medium" pitchFamily="2" charset="-128"/>
              <a:ea typeface="Heiti S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7242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8735FB-5537-2D0F-869C-9EAB91DCE782}"/>
              </a:ext>
            </a:extLst>
          </p:cNvPr>
          <p:cNvSpPr txBox="1"/>
          <p:nvPr/>
        </p:nvSpPr>
        <p:spPr>
          <a:xfrm>
            <a:off x="283029" y="261258"/>
            <a:ext cx="8954695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0" dirty="0" err="1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analys.sh</a:t>
            </a:r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 </a:t>
            </a:r>
            <a:r>
              <a:rPr lang="en-GB" sz="3200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-</a:t>
            </a:r>
            <a:r>
              <a:rPr lang="en-GB" sz="3200" dirty="0" err="1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seq</a:t>
            </a:r>
            <a:endParaRPr lang="en-AT" sz="3000" dirty="0">
              <a:solidFill>
                <a:srgbClr val="21925C"/>
              </a:solidFill>
              <a:latin typeface="Heiti SC Medium" pitchFamily="2" charset="-128"/>
              <a:ea typeface="Heiti SC Medium" pitchFamily="2" charset="-128"/>
              <a:cs typeface="Rockwell Nova" panose="020F0502020204030204" pitchFamily="34" charset="0"/>
            </a:endParaRPr>
          </a:p>
          <a:p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Consensus sequence, and distribution of ACGT- per each pangenome position</a:t>
            </a:r>
          </a:p>
          <a:p>
            <a:endParaRPr lang="en-GB" dirty="0">
              <a:solidFill>
                <a:srgbClr val="21925C"/>
              </a:solidFill>
              <a:latin typeface="Heiti SC Light" panose="02000000000000000000" pitchFamily="2" charset="-128"/>
              <a:ea typeface="Heiti SC Light" panose="02000000000000000000" pitchFamily="2" charset="-128"/>
              <a:cs typeface="Rockwell Nova" panose="020F0502020204030204" pitchFamily="34" charset="0"/>
            </a:endParaRPr>
          </a:p>
          <a:p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-</a:t>
            </a:r>
            <a:r>
              <a:rPr lang="en-GB" dirty="0" err="1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snp</a:t>
            </a:r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 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 (in progress)</a:t>
            </a:r>
            <a:endParaRPr lang="en-AT" dirty="0">
              <a:solidFill>
                <a:schemeClr val="tx1">
                  <a:lumMod val="50000"/>
                  <a:lumOff val="50000"/>
                </a:schemeClr>
              </a:solidFill>
              <a:latin typeface="Heiti SC Light" panose="02000000000000000000" pitchFamily="2" charset="-128"/>
              <a:ea typeface="Heiti SC Light" panose="02000000000000000000" pitchFamily="2" charset="-128"/>
              <a:cs typeface="Rockwell Nova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686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486346-4E5B-F05F-1790-C5C9ED661740}"/>
              </a:ext>
            </a:extLst>
          </p:cNvPr>
          <p:cNvSpPr txBox="1"/>
          <p:nvPr/>
        </p:nvSpPr>
        <p:spPr>
          <a:xfrm>
            <a:off x="283029" y="261258"/>
            <a:ext cx="842089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SV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sv.sh </a:t>
            </a:r>
            <a:endParaRPr lang="en-AT" dirty="0">
              <a:solidFill>
                <a:srgbClr val="21925C"/>
              </a:solidFill>
              <a:latin typeface="Heiti SC Light" panose="02000000000000000000" pitchFamily="2" charset="-128"/>
              <a:ea typeface="Heiti SC Light" panose="02000000000000000000" pitchFamily="2" charset="-128"/>
              <a:cs typeface="Rockwell Nova" panose="020F0502020204030204" pitchFamily="34" charset="0"/>
            </a:endParaRPr>
          </a:p>
          <a:p>
            <a:pPr lvl="1"/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-</a:t>
            </a:r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gff </a:t>
            </a:r>
            <a:r>
              <a:rPr lang="en-AT" dirty="0">
                <a:solidFill>
                  <a:schemeClr val="tx1">
                    <a:lumMod val="50000"/>
                    <a:lumOff val="50000"/>
                  </a:schemeClr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annotation in pangenome coordinates and separate accessions</a:t>
            </a:r>
          </a:p>
          <a:p>
            <a:pPr lvl="1"/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-te </a:t>
            </a:r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-te_file </a:t>
            </a:r>
            <a:r>
              <a:rPr lang="en-AT" dirty="0">
                <a:solidFill>
                  <a:schemeClr val="tx1">
                    <a:lumMod val="50000"/>
                    <a:lumOff val="50000"/>
                  </a:schemeClr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similarity to a set of sequence</a:t>
            </a:r>
          </a:p>
          <a:p>
            <a:pPr lvl="1"/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-graph </a:t>
            </a:r>
            <a:r>
              <a:rPr lang="en-AT" dirty="0">
                <a:solidFill>
                  <a:schemeClr val="tx1">
                    <a:lumMod val="50000"/>
                    <a:lumOff val="50000"/>
                  </a:schemeClr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construction the graph of nestedness</a:t>
            </a:r>
          </a:p>
          <a:p>
            <a:endParaRPr lang="en-AT" dirty="0">
              <a:solidFill>
                <a:srgbClr val="21925C"/>
              </a:solidFill>
              <a:latin typeface="Heiti SC Light" panose="02000000000000000000" pitchFamily="2" charset="-128"/>
              <a:ea typeface="Heiti SC Light" panose="02000000000000000000" pitchFamily="2" charset="-128"/>
              <a:cs typeface="Rockwell Nova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391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A2B522-6063-9B19-C708-EFBC8F141FE3}"/>
              </a:ext>
            </a:extLst>
          </p:cNvPr>
          <p:cNvSpPr txBox="1"/>
          <p:nvPr/>
        </p:nvSpPr>
        <p:spPr>
          <a:xfrm>
            <a:off x="283029" y="261258"/>
            <a:ext cx="8098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Graph of Nestedness + Enrichment analysis</a:t>
            </a:r>
          </a:p>
          <a:p>
            <a:r>
              <a:rPr lang="en-AT" dirty="0">
                <a:solidFill>
                  <a:schemeClr val="tx1">
                    <a:lumMod val="50000"/>
                    <a:lumOff val="50000"/>
                  </a:schemeClr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(in progress)</a:t>
            </a:r>
          </a:p>
        </p:txBody>
      </p:sp>
    </p:spTree>
    <p:extLst>
      <p:ext uri="{BB962C8B-B14F-4D97-AF65-F5344CB8AC3E}">
        <p14:creationId xmlns:p14="http://schemas.microsoft.com/office/powerpoint/2010/main" val="3034352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E8FEF-CED4-53A1-75EB-6DB57C99A338}"/>
              </a:ext>
            </a:extLst>
          </p:cNvPr>
          <p:cNvSpPr txBox="1"/>
          <p:nvPr/>
        </p:nvSpPr>
        <p:spPr>
          <a:xfrm>
            <a:off x="283029" y="261258"/>
            <a:ext cx="4062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Visualisation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MGA=Multiple Genome Alignment</a:t>
            </a:r>
          </a:p>
        </p:txBody>
      </p:sp>
    </p:spTree>
    <p:extLst>
      <p:ext uri="{BB962C8B-B14F-4D97-AF65-F5344CB8AC3E}">
        <p14:creationId xmlns:p14="http://schemas.microsoft.com/office/powerpoint/2010/main" val="2135952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A2B522-6063-9B19-C708-EFBC8F141FE3}"/>
              </a:ext>
            </a:extLst>
          </p:cNvPr>
          <p:cNvSpPr txBox="1"/>
          <p:nvPr/>
        </p:nvSpPr>
        <p:spPr>
          <a:xfrm>
            <a:off x="283029" y="261258"/>
            <a:ext cx="63610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Graph of Nestedness: Enrichment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1076903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958AFD-1494-ACBA-E740-C77F95FB48DF}"/>
              </a:ext>
            </a:extLst>
          </p:cNvPr>
          <p:cNvSpPr txBox="1"/>
          <p:nvPr/>
        </p:nvSpPr>
        <p:spPr>
          <a:xfrm>
            <a:off x="283029" y="261258"/>
            <a:ext cx="8927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Search of copies of sequences in the Genomes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with a specific similarity threshold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02EA8F-6231-3D1C-2BF0-E45961F6A618}"/>
              </a:ext>
            </a:extLst>
          </p:cNvPr>
          <p:cNvSpPr txBox="1"/>
          <p:nvPr/>
        </p:nvSpPr>
        <p:spPr>
          <a:xfrm>
            <a:off x="0" y="1382286"/>
            <a:ext cx="12192000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sim_search.sh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-h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Usage: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sim_search.sh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[-h] [-in FASTA_FILE] [-genome GENOME_FILE] [-out OUTPUT_FILE] [-sim SIMILARITY_THRESHOLD] [-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afterblast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 [-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keepblast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b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GB" sz="1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 script performs a BLAST search on a given FASTA file against a specified genome and processes the results based on similarity thresholds.</a:t>
            </a:r>
          </a:p>
          <a:p>
            <a:b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GB" sz="1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-h, --help              Display this help and exit.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-in FASTA_FILE          Specify the input FASTA file.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-out OUTPUT_FILE        Specify the output file for results.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-genome GENOME_FILE     Specify the genome file to create BLAST database.    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-sim SIMILARITY_THRESHOLD 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              Set the similarity threshold for BLAST (default: 85).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-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afterblast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            Use this flag to process existing BLAST results.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-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keepblast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Use this flag to keep the BLAST temporary files.</a:t>
            </a:r>
          </a:p>
          <a:p>
            <a:b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GB" sz="1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Examples: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sim_search.sh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-in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input.fasta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-genome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genome.fasta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-out out_85.txt</a:t>
            </a:r>
          </a:p>
          <a:p>
            <a:b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GB" sz="1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sim_search.sh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-in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input.fasta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-genome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genome.fasta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-out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out.txt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-sim 90 -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keepblast</a:t>
            </a:r>
            <a:endParaRPr lang="en-GB" sz="1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mv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out.txt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out_90.txt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   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sim_search.sh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-in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input.fasta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-genome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genome.fasta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-out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out.txt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-sim 95 -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afterblast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mv </a:t>
            </a:r>
            <a:r>
              <a:rPr lang="en-GB" sz="1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out.txt</a:t>
            </a:r>
            <a:r>
              <a:rPr lang="en-GB" sz="1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out_95.txt</a:t>
            </a:r>
          </a:p>
        </p:txBody>
      </p:sp>
    </p:spTree>
    <p:extLst>
      <p:ext uri="{BB962C8B-B14F-4D97-AF65-F5344CB8AC3E}">
        <p14:creationId xmlns:p14="http://schemas.microsoft.com/office/powerpoint/2010/main" val="2893864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3DE8D7-AD30-6037-7A1B-14AEF2820C09}"/>
              </a:ext>
            </a:extLst>
          </p:cNvPr>
          <p:cNvSpPr txBox="1"/>
          <p:nvPr/>
        </p:nvSpPr>
        <p:spPr>
          <a:xfrm>
            <a:off x="283029" y="261258"/>
            <a:ext cx="19960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Gff to seq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363664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3DE8D7-AD30-6037-7A1B-14AEF2820C09}"/>
              </a:ext>
            </a:extLst>
          </p:cNvPr>
          <p:cNvSpPr txBox="1"/>
          <p:nvPr/>
        </p:nvSpPr>
        <p:spPr>
          <a:xfrm>
            <a:off x="283029" y="261258"/>
            <a:ext cx="243528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Visualisation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dotplot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MSA</a:t>
            </a:r>
          </a:p>
        </p:txBody>
      </p:sp>
    </p:spTree>
    <p:extLst>
      <p:ext uri="{BB962C8B-B14F-4D97-AF65-F5344CB8AC3E}">
        <p14:creationId xmlns:p14="http://schemas.microsoft.com/office/powerpoint/2010/main" val="4055959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1697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6BCBDE-A73B-CBEF-5F42-37111EBDF042}"/>
              </a:ext>
            </a:extLst>
          </p:cNvPr>
          <p:cNvSpPr txBox="1"/>
          <p:nvPr/>
        </p:nvSpPr>
        <p:spPr>
          <a:xfrm>
            <a:off x="283029" y="261258"/>
            <a:ext cx="8513869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Pipeline for </a:t>
            </a:r>
            <a:r>
              <a:rPr lang="en-AT" sz="3200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Multiple Genome Alignment</a:t>
            </a:r>
          </a:p>
          <a:p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Two possibilities: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pangen_ref</a:t>
            </a:r>
            <a:r>
              <a:rPr lang="en-US" dirty="0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 to one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pangen_consensus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 to several reference genomes, reference-free</a:t>
            </a:r>
          </a:p>
          <a:p>
            <a:endParaRPr lang="en-AT" sz="3000" dirty="0">
              <a:solidFill>
                <a:srgbClr val="21925C"/>
              </a:solidFill>
              <a:latin typeface="Heiti SC Medium" pitchFamily="2" charset="-128"/>
              <a:ea typeface="Heiti SC Medium" pitchFamily="2" charset="-128"/>
              <a:cs typeface="Rockwell Nova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803489-1264-269C-543C-CC17FDF22176}"/>
              </a:ext>
            </a:extLst>
          </p:cNvPr>
          <p:cNvSpPr txBox="1"/>
          <p:nvPr/>
        </p:nvSpPr>
        <p:spPr>
          <a:xfrm>
            <a:off x="718458" y="2394858"/>
            <a:ext cx="101793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1. Genomes into chromosomes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2. Chromosomes into parts</a:t>
            </a:r>
          </a:p>
          <a:p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3. BLAST of parts against the reference genome</a:t>
            </a:r>
            <a:endParaRPr lang="ru-RU" dirty="0">
              <a:solidFill>
                <a:srgbClr val="21925C"/>
              </a:solidFill>
              <a:ea typeface="Heiti SC Light" panose="02000000000000000000" pitchFamily="2" charset="-128"/>
            </a:endParaRPr>
          </a:p>
          <a:p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4. Alignment-1. Remaining syntenic (major) matches</a:t>
            </a:r>
          </a:p>
          <a:p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5. BLAST of gaps between syntenic matches</a:t>
            </a:r>
          </a:p>
          <a:p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6. Alignment-2. Fill the gaps between synteny blocks</a:t>
            </a:r>
          </a:p>
          <a:p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7. Combine reference-based alignments by chromosomes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8. Randomisation of alignments. Combine two references: XXX and YYY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9. Find Positions of Common Gaps in the Reference-Free Multiple Genome </a:t>
            </a:r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Alignment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10. Prepare sequences for MAFFT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11. Run MAFFT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12. Combine all alignments together into the final one</a:t>
            </a:r>
            <a:endParaRPr lang="en-AT" dirty="0">
              <a:latin typeface="Heiti SC Light" panose="02000000000000000000" pitchFamily="2" charset="-128"/>
              <a:ea typeface="Heiti SC Light" panose="02000000000000000000" pitchFamily="2" charset="-128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39E9D9-2700-87AE-EF11-F204DC14779D}"/>
              </a:ext>
            </a:extLst>
          </p:cNvPr>
          <p:cNvCxnSpPr/>
          <p:nvPr/>
        </p:nvCxnSpPr>
        <p:spPr>
          <a:xfrm>
            <a:off x="609600" y="3048000"/>
            <a:ext cx="0" cy="1306286"/>
          </a:xfrm>
          <a:prstGeom prst="line">
            <a:avLst/>
          </a:prstGeom>
          <a:ln w="28575">
            <a:solidFill>
              <a:srgbClr val="2192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E3BE834E-F1DC-3265-CFC6-ABBDF1BB87FB}"/>
              </a:ext>
            </a:extLst>
          </p:cNvPr>
          <p:cNvSpPr/>
          <p:nvPr/>
        </p:nvSpPr>
        <p:spPr>
          <a:xfrm>
            <a:off x="130554" y="1230087"/>
            <a:ext cx="413732" cy="2481943"/>
          </a:xfrm>
          <a:custGeom>
            <a:avLst/>
            <a:gdLst>
              <a:gd name="connsiteX0" fmla="*/ 150362 w 400734"/>
              <a:gd name="connsiteY0" fmla="*/ 95134 h 2577077"/>
              <a:gd name="connsiteX1" fmla="*/ 19734 w 400734"/>
              <a:gd name="connsiteY1" fmla="*/ 225762 h 2577077"/>
              <a:gd name="connsiteX2" fmla="*/ 41505 w 400734"/>
              <a:gd name="connsiteY2" fmla="*/ 2065448 h 2577077"/>
              <a:gd name="connsiteX3" fmla="*/ 400734 w 400734"/>
              <a:gd name="connsiteY3" fmla="*/ 2577077 h 2577077"/>
              <a:gd name="connsiteX0" fmla="*/ 163360 w 413732"/>
              <a:gd name="connsiteY0" fmla="*/ 13467 h 2495410"/>
              <a:gd name="connsiteX1" fmla="*/ 10960 w 413732"/>
              <a:gd name="connsiteY1" fmla="*/ 710152 h 2495410"/>
              <a:gd name="connsiteX2" fmla="*/ 54503 w 413732"/>
              <a:gd name="connsiteY2" fmla="*/ 1983781 h 2495410"/>
              <a:gd name="connsiteX3" fmla="*/ 413732 w 413732"/>
              <a:gd name="connsiteY3" fmla="*/ 2495410 h 2495410"/>
              <a:gd name="connsiteX0" fmla="*/ 163360 w 413732"/>
              <a:gd name="connsiteY0" fmla="*/ 0 h 2481943"/>
              <a:gd name="connsiteX1" fmla="*/ 10960 w 413732"/>
              <a:gd name="connsiteY1" fmla="*/ 696685 h 2481943"/>
              <a:gd name="connsiteX2" fmla="*/ 54503 w 413732"/>
              <a:gd name="connsiteY2" fmla="*/ 1970314 h 2481943"/>
              <a:gd name="connsiteX3" fmla="*/ 413732 w 413732"/>
              <a:gd name="connsiteY3" fmla="*/ 2481943 h 2481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732" h="2481943">
                <a:moveTo>
                  <a:pt x="163360" y="0"/>
                </a:moveTo>
                <a:cubicBezTo>
                  <a:pt x="41803" y="86178"/>
                  <a:pt x="29103" y="368299"/>
                  <a:pt x="10960" y="696685"/>
                </a:cubicBezTo>
                <a:cubicBezTo>
                  <a:pt x="-7183" y="1025071"/>
                  <a:pt x="-8997" y="1578428"/>
                  <a:pt x="54503" y="1970314"/>
                </a:cubicBezTo>
                <a:cubicBezTo>
                  <a:pt x="118003" y="2362200"/>
                  <a:pt x="265867" y="2422071"/>
                  <a:pt x="413732" y="2481943"/>
                </a:cubicBezTo>
              </a:path>
            </a:pathLst>
          </a:custGeom>
          <a:noFill/>
          <a:ln w="28575">
            <a:solidFill>
              <a:srgbClr val="21925C"/>
            </a:solidFill>
            <a:tailEnd type="triangle" w="med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638438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6BCBDE-A73B-CBEF-5F42-37111EBDF042}"/>
              </a:ext>
            </a:extLst>
          </p:cNvPr>
          <p:cNvSpPr txBox="1"/>
          <p:nvPr/>
        </p:nvSpPr>
        <p:spPr>
          <a:xfrm>
            <a:off x="283029" y="261258"/>
            <a:ext cx="8513869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Pipeline for </a:t>
            </a:r>
            <a:r>
              <a:rPr lang="en-AT" sz="3200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Multiple Genome Alignment</a:t>
            </a:r>
          </a:p>
          <a:p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Two possibilities: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pangen_ref</a:t>
            </a:r>
            <a:r>
              <a:rPr lang="en-US" dirty="0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 to one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pangen_consensus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 to several reference genomes, reference-free</a:t>
            </a:r>
          </a:p>
          <a:p>
            <a:endParaRPr lang="en-AT" sz="3000" dirty="0">
              <a:solidFill>
                <a:srgbClr val="21925C"/>
              </a:solidFill>
              <a:latin typeface="Heiti SC Medium" pitchFamily="2" charset="-128"/>
              <a:ea typeface="Heiti SC Medium" pitchFamily="2" charset="-128"/>
              <a:cs typeface="Rockwell Nova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803489-1264-269C-543C-CC17FDF22176}"/>
              </a:ext>
            </a:extLst>
          </p:cNvPr>
          <p:cNvSpPr txBox="1"/>
          <p:nvPr/>
        </p:nvSpPr>
        <p:spPr>
          <a:xfrm>
            <a:off x="718458" y="2394858"/>
            <a:ext cx="101793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1. Genomes into chromosomes</a:t>
            </a:r>
          </a:p>
          <a:p>
            <a:r>
              <a:rPr lang="en-GB" dirty="0">
                <a:solidFill>
                  <a:srgbClr val="C00000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2. Chromosomes into parts</a:t>
            </a:r>
          </a:p>
          <a:p>
            <a:r>
              <a:rPr lang="en-GB" dirty="0">
                <a:solidFill>
                  <a:srgbClr val="C00000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3. BLAST of parts against the reference genome</a:t>
            </a:r>
            <a:endParaRPr lang="ru-RU" dirty="0">
              <a:solidFill>
                <a:srgbClr val="C00000"/>
              </a:solidFill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4. Alignment-1. Remaining syntenic (major) matches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5. BLAST of gaps between syntenic matches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6. Alignment-2. Fill the gaps between synteny blocks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7. Combine reference-based alignments by chromosomes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8. Randomisation of alignments. Combine two references: XXX and YYY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9. Find Positions of Common Gaps in the Reference-Free Multiple Genome </a:t>
            </a:r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Alignment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10. Prepare sequences for MAFFT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11. Run MAFFT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12. Combine all alignments together into the final one</a:t>
            </a:r>
            <a:endParaRPr lang="en-AT" dirty="0">
              <a:latin typeface="Heiti SC Light" panose="02000000000000000000" pitchFamily="2" charset="-128"/>
              <a:ea typeface="Heiti SC Light" panose="02000000000000000000" pitchFamily="2" charset="-128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39E9D9-2700-87AE-EF11-F204DC14779D}"/>
              </a:ext>
            </a:extLst>
          </p:cNvPr>
          <p:cNvCxnSpPr/>
          <p:nvPr/>
        </p:nvCxnSpPr>
        <p:spPr>
          <a:xfrm>
            <a:off x="609600" y="3048000"/>
            <a:ext cx="0" cy="1306286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E3BE834E-F1DC-3265-CFC6-ABBDF1BB87FB}"/>
              </a:ext>
            </a:extLst>
          </p:cNvPr>
          <p:cNvSpPr/>
          <p:nvPr/>
        </p:nvSpPr>
        <p:spPr>
          <a:xfrm>
            <a:off x="130554" y="1230087"/>
            <a:ext cx="413732" cy="2481943"/>
          </a:xfrm>
          <a:custGeom>
            <a:avLst/>
            <a:gdLst>
              <a:gd name="connsiteX0" fmla="*/ 150362 w 400734"/>
              <a:gd name="connsiteY0" fmla="*/ 95134 h 2577077"/>
              <a:gd name="connsiteX1" fmla="*/ 19734 w 400734"/>
              <a:gd name="connsiteY1" fmla="*/ 225762 h 2577077"/>
              <a:gd name="connsiteX2" fmla="*/ 41505 w 400734"/>
              <a:gd name="connsiteY2" fmla="*/ 2065448 h 2577077"/>
              <a:gd name="connsiteX3" fmla="*/ 400734 w 400734"/>
              <a:gd name="connsiteY3" fmla="*/ 2577077 h 2577077"/>
              <a:gd name="connsiteX0" fmla="*/ 163360 w 413732"/>
              <a:gd name="connsiteY0" fmla="*/ 13467 h 2495410"/>
              <a:gd name="connsiteX1" fmla="*/ 10960 w 413732"/>
              <a:gd name="connsiteY1" fmla="*/ 710152 h 2495410"/>
              <a:gd name="connsiteX2" fmla="*/ 54503 w 413732"/>
              <a:gd name="connsiteY2" fmla="*/ 1983781 h 2495410"/>
              <a:gd name="connsiteX3" fmla="*/ 413732 w 413732"/>
              <a:gd name="connsiteY3" fmla="*/ 2495410 h 2495410"/>
              <a:gd name="connsiteX0" fmla="*/ 163360 w 413732"/>
              <a:gd name="connsiteY0" fmla="*/ 0 h 2481943"/>
              <a:gd name="connsiteX1" fmla="*/ 10960 w 413732"/>
              <a:gd name="connsiteY1" fmla="*/ 696685 h 2481943"/>
              <a:gd name="connsiteX2" fmla="*/ 54503 w 413732"/>
              <a:gd name="connsiteY2" fmla="*/ 1970314 h 2481943"/>
              <a:gd name="connsiteX3" fmla="*/ 413732 w 413732"/>
              <a:gd name="connsiteY3" fmla="*/ 2481943 h 2481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732" h="2481943">
                <a:moveTo>
                  <a:pt x="163360" y="0"/>
                </a:moveTo>
                <a:cubicBezTo>
                  <a:pt x="41803" y="86178"/>
                  <a:pt x="29103" y="368299"/>
                  <a:pt x="10960" y="696685"/>
                </a:cubicBezTo>
                <a:cubicBezTo>
                  <a:pt x="-7183" y="1025071"/>
                  <a:pt x="-8997" y="1578428"/>
                  <a:pt x="54503" y="1970314"/>
                </a:cubicBezTo>
                <a:cubicBezTo>
                  <a:pt x="118003" y="2362200"/>
                  <a:pt x="265867" y="2422071"/>
                  <a:pt x="413732" y="2481943"/>
                </a:cubicBezTo>
              </a:path>
            </a:pathLst>
          </a:custGeom>
          <a:noFill/>
          <a:ln w="28575">
            <a:solidFill>
              <a:schemeClr val="tx1">
                <a:lumMod val="50000"/>
                <a:lumOff val="50000"/>
              </a:schemeClr>
            </a:solidFill>
            <a:tailEnd type="triangle" w="med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50286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1A0073-CD4E-0A98-0055-D299AAE87C10}"/>
              </a:ext>
            </a:extLst>
          </p:cNvPr>
          <p:cNvSpPr txBox="1"/>
          <p:nvPr/>
        </p:nvSpPr>
        <p:spPr>
          <a:xfrm>
            <a:off x="283029" y="261258"/>
            <a:ext cx="52400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Complexity score</a:t>
            </a:r>
          </a:p>
          <a:p>
            <a:r>
              <a:rPr lang="en-US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The proportion </a:t>
            </a:r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of k-mers</a:t>
            </a:r>
            <a:r>
              <a:rPr lang="ru-RU" dirty="0">
                <a:solidFill>
                  <a:srgbClr val="21925C"/>
                </a:solidFill>
                <a:ea typeface="Heiti SC Light" panose="02000000000000000000" pitchFamily="2" charset="-128"/>
                <a:cs typeface="Rockwell Nova" panose="020F0502020204030204" pitchFamily="34" charset="0"/>
              </a:rPr>
              <a:t> </a:t>
            </a:r>
            <a:r>
              <a:rPr lang="en-US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that occur &gt;= 3 times</a:t>
            </a:r>
            <a:endParaRPr lang="en-AT" dirty="0">
              <a:solidFill>
                <a:srgbClr val="21925C"/>
              </a:solidFill>
              <a:latin typeface="Heiti SC Light" panose="02000000000000000000" pitchFamily="2" charset="-128"/>
              <a:ea typeface="Heiti SC Light" panose="02000000000000000000" pitchFamily="2" charset="-128"/>
              <a:cs typeface="Rockwell Nova" panose="020F0502020204030204" pitchFamily="34" charset="0"/>
            </a:endParaRPr>
          </a:p>
        </p:txBody>
      </p:sp>
      <p:pic>
        <p:nvPicPr>
          <p:cNvPr id="6" name="Picture 5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DD6AE1F6-D775-A709-1357-7EF446F1AE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76" b="3777"/>
          <a:stretch/>
        </p:blipFill>
        <p:spPr>
          <a:xfrm>
            <a:off x="0" y="1109662"/>
            <a:ext cx="12192000" cy="567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6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6BCBDE-A73B-CBEF-5F42-37111EBDF042}"/>
              </a:ext>
            </a:extLst>
          </p:cNvPr>
          <p:cNvSpPr txBox="1"/>
          <p:nvPr/>
        </p:nvSpPr>
        <p:spPr>
          <a:xfrm>
            <a:off x="283029" y="261258"/>
            <a:ext cx="8513869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Pipeline for </a:t>
            </a:r>
            <a:r>
              <a:rPr lang="en-AT" sz="3200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Multiple Genome Alignment</a:t>
            </a:r>
          </a:p>
          <a:p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Two possibilities: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pangen_ref</a:t>
            </a:r>
            <a:r>
              <a:rPr lang="en-US" dirty="0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 to one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pangen_consensus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 to several reference genomes, reference-free</a:t>
            </a:r>
          </a:p>
          <a:p>
            <a:endParaRPr lang="en-AT" sz="3000" dirty="0">
              <a:solidFill>
                <a:srgbClr val="21925C"/>
              </a:solidFill>
              <a:latin typeface="Heiti SC Medium" pitchFamily="2" charset="-128"/>
              <a:ea typeface="Heiti SC Medium" pitchFamily="2" charset="-128"/>
              <a:cs typeface="Rockwell Nova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803489-1264-269C-543C-CC17FDF22176}"/>
              </a:ext>
            </a:extLst>
          </p:cNvPr>
          <p:cNvSpPr txBox="1"/>
          <p:nvPr/>
        </p:nvSpPr>
        <p:spPr>
          <a:xfrm>
            <a:off x="718458" y="2394858"/>
            <a:ext cx="101793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1. Genomes into chromosomes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2. Chromosomes into parts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3. BLAST of parts against the reference genome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solidFill>
                  <a:srgbClr val="C00000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4. Alignment-1. Remaining syntenic (major) matches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5. BLAST of gaps between syntenic matches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6. Alignment-2. Fill the gaps between synteny blocks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7. Combine reference-based alignments by chromosomes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8. Randomisation of alignments. Combine two references: XXX and YYY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9. Find Positions of Common Gaps in the Reference-Free Multiple Genome </a:t>
            </a:r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Alignment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10. Prepare sequences for MAFFT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11. Run MAFFT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12. Combine all alignments together into the final one</a:t>
            </a:r>
            <a:endParaRPr lang="en-AT" dirty="0">
              <a:latin typeface="Heiti SC Light" panose="02000000000000000000" pitchFamily="2" charset="-128"/>
              <a:ea typeface="Heiti SC Light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7872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graph&#10;&#10;Description automatically generated">
            <a:extLst>
              <a:ext uri="{FF2B5EF4-FFF2-40B4-BE49-F238E27FC236}">
                <a16:creationId xmlns:a16="http://schemas.microsoft.com/office/drawing/2014/main" id="{E32ACAC3-8AA6-E7C1-7DD0-E6FEEF191A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950"/>
          <a:stretch/>
        </p:blipFill>
        <p:spPr>
          <a:xfrm>
            <a:off x="241737" y="1060724"/>
            <a:ext cx="8618483" cy="57417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486346-4E5B-F05F-1790-C5C9ED661740}"/>
              </a:ext>
            </a:extLst>
          </p:cNvPr>
          <p:cNvSpPr txBox="1"/>
          <p:nvPr/>
        </p:nvSpPr>
        <p:spPr>
          <a:xfrm>
            <a:off x="283029" y="261258"/>
            <a:ext cx="61253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Major synteny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between query genome and one reference genome</a:t>
            </a:r>
          </a:p>
        </p:txBody>
      </p:sp>
      <p:pic>
        <p:nvPicPr>
          <p:cNvPr id="1026" name="Picture 2" descr="Comparison of A. lyrata and A. thaliana genomes. (a) Alignment of A.... |  Download Scientific Diagram">
            <a:extLst>
              <a:ext uri="{FF2B5EF4-FFF2-40B4-BE49-F238E27FC236}">
                <a16:creationId xmlns:a16="http://schemas.microsoft.com/office/drawing/2014/main" id="{ADAF058B-D7D8-74F1-816B-9AB5A325D8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664"/>
          <a:stretch/>
        </p:blipFill>
        <p:spPr bwMode="auto">
          <a:xfrm>
            <a:off x="9642114" y="1157050"/>
            <a:ext cx="2471058" cy="5549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14D87FA-2206-DC3F-B2E8-FFE29153EB4B}"/>
              </a:ext>
            </a:extLst>
          </p:cNvPr>
          <p:cNvSpPr/>
          <p:nvPr/>
        </p:nvSpPr>
        <p:spPr>
          <a:xfrm>
            <a:off x="511629" y="1092255"/>
            <a:ext cx="2569028" cy="1128431"/>
          </a:xfrm>
          <a:prstGeom prst="rect">
            <a:avLst/>
          </a:prstGeom>
          <a:noFill/>
          <a:ln w="28575">
            <a:solidFill>
              <a:srgbClr val="2192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AB87BD-5972-E979-15B3-F6993F9A8BC0}"/>
              </a:ext>
            </a:extLst>
          </p:cNvPr>
          <p:cNvSpPr/>
          <p:nvPr/>
        </p:nvSpPr>
        <p:spPr>
          <a:xfrm>
            <a:off x="3080656" y="2220687"/>
            <a:ext cx="2963151" cy="112843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F5EAC9-6EEE-E156-DCCB-BE68ABBD4C33}"/>
              </a:ext>
            </a:extLst>
          </p:cNvPr>
          <p:cNvSpPr/>
          <p:nvPr/>
        </p:nvSpPr>
        <p:spPr>
          <a:xfrm>
            <a:off x="3080656" y="3357378"/>
            <a:ext cx="1386241" cy="1128430"/>
          </a:xfrm>
          <a:prstGeom prst="rect">
            <a:avLst/>
          </a:prstGeom>
          <a:noFill/>
          <a:ln w="28575">
            <a:solidFill>
              <a:srgbClr val="2192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A8680B-579D-2F82-53F7-2E0ED72F30A3}"/>
              </a:ext>
            </a:extLst>
          </p:cNvPr>
          <p:cNvSpPr/>
          <p:nvPr/>
        </p:nvSpPr>
        <p:spPr>
          <a:xfrm>
            <a:off x="6043807" y="3367396"/>
            <a:ext cx="1386241" cy="1128430"/>
          </a:xfrm>
          <a:prstGeom prst="rect">
            <a:avLst/>
          </a:prstGeom>
          <a:noFill/>
          <a:ln w="28575">
            <a:solidFill>
              <a:srgbClr val="21925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CFF05A4-AF2A-F05A-5AB4-485BAD14D8BC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4466897" y="3921593"/>
            <a:ext cx="1576910" cy="10018"/>
          </a:xfrm>
          <a:prstGeom prst="line">
            <a:avLst/>
          </a:prstGeom>
          <a:ln w="28575">
            <a:solidFill>
              <a:srgbClr val="2192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046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6BCBDE-A73B-CBEF-5F42-37111EBDF042}"/>
              </a:ext>
            </a:extLst>
          </p:cNvPr>
          <p:cNvSpPr txBox="1"/>
          <p:nvPr/>
        </p:nvSpPr>
        <p:spPr>
          <a:xfrm>
            <a:off x="283029" y="261258"/>
            <a:ext cx="8513869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Pipeline for </a:t>
            </a:r>
            <a:r>
              <a:rPr lang="en-AT" sz="3200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Multiple Genome Alignment</a:t>
            </a:r>
          </a:p>
          <a:p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Two possibilities: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pangen_ref</a:t>
            </a:r>
            <a:r>
              <a:rPr lang="en-US" dirty="0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 to one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pangen_consensus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: </a:t>
            </a:r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 to several reference genomes, reference-free</a:t>
            </a:r>
          </a:p>
          <a:p>
            <a:endParaRPr lang="en-AT" sz="3000" dirty="0">
              <a:solidFill>
                <a:srgbClr val="21925C"/>
              </a:solidFill>
              <a:latin typeface="Heiti SC Medium" pitchFamily="2" charset="-128"/>
              <a:ea typeface="Heiti SC Medium" pitchFamily="2" charset="-128"/>
              <a:cs typeface="Rockwell Nova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803489-1264-269C-543C-CC17FDF22176}"/>
              </a:ext>
            </a:extLst>
          </p:cNvPr>
          <p:cNvSpPr txBox="1"/>
          <p:nvPr/>
        </p:nvSpPr>
        <p:spPr>
          <a:xfrm>
            <a:off x="718458" y="2394858"/>
            <a:ext cx="101793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1. Genomes into chromosomes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2. Chromosomes into parts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3. BLAST of parts against the reference genome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4. Alignment-1. Remaining syntenic (major) matches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5. BLAST of gaps between syntenic matches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6. Alignment-2. Fill the gaps between synteny blocks</a:t>
            </a:r>
          </a:p>
          <a:p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7. Combine reference-based alignments by chromosomes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8. Randomisation of alignments. Combine two references: XXX and YYY</a:t>
            </a: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9. Find Positions of Common Gaps in the Reference-Free Multiple Genome </a:t>
            </a:r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Alignment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10. Prepare sequences for MAFFT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Step 11. Run MAFFT</a:t>
            </a:r>
            <a:endParaRPr lang="ru-RU" dirty="0">
              <a:ea typeface="Heiti SC Light" panose="02000000000000000000" pitchFamily="2" charset="-128"/>
            </a:endParaRPr>
          </a:p>
          <a:p>
            <a:r>
              <a:rPr lang="en-GB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</a:rPr>
              <a:t>Step 12. Combine all alignments together into the final one</a:t>
            </a:r>
            <a:endParaRPr lang="en-AT" dirty="0">
              <a:solidFill>
                <a:srgbClr val="21925C"/>
              </a:solidFill>
              <a:latin typeface="Heiti SC Light" panose="02000000000000000000" pitchFamily="2" charset="-128"/>
              <a:ea typeface="Heiti SC Light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43339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486346-4E5B-F05F-1790-C5C9ED661740}"/>
              </a:ext>
            </a:extLst>
          </p:cNvPr>
          <p:cNvSpPr txBox="1"/>
          <p:nvPr/>
        </p:nvSpPr>
        <p:spPr>
          <a:xfrm>
            <a:off x="283029" y="261258"/>
            <a:ext cx="65822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0" dirty="0" err="1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analys.sh</a:t>
            </a:r>
            <a:r>
              <a:rPr lang="en-AT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 </a:t>
            </a:r>
            <a:r>
              <a:rPr lang="en-GB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–blocks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Get synteny blocks. </a:t>
            </a:r>
          </a:p>
          <a:p>
            <a:r>
              <a:rPr lang="en-AT" dirty="0">
                <a:solidFill>
                  <a:srgbClr val="21925C"/>
                </a:solidFill>
                <a:latin typeface="Heiti SC Light" panose="02000000000000000000" pitchFamily="2" charset="-128"/>
                <a:ea typeface="Heiti SC Light" panose="02000000000000000000" pitchFamily="2" charset="-128"/>
                <a:cs typeface="Rockwell Nova" panose="020F0502020204030204" pitchFamily="34" charset="0"/>
              </a:rPr>
              <a:t>Also inserts NAs fot those positions which were not aligned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3C160A-672B-D854-C320-664EA629B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571" y="1371600"/>
            <a:ext cx="7315200" cy="5486400"/>
          </a:xfrm>
          <a:prstGeom prst="rect">
            <a:avLst/>
          </a:prstGeom>
        </p:spPr>
      </p:pic>
      <p:pic>
        <p:nvPicPr>
          <p:cNvPr id="7" name="Picture 6" descr="A computer screen with numbers&#10;&#10;Description automatically generated">
            <a:extLst>
              <a:ext uri="{FF2B5EF4-FFF2-40B4-BE49-F238E27FC236}">
                <a16:creationId xmlns:a16="http://schemas.microsoft.com/office/drawing/2014/main" id="{67F891F0-BE3C-535A-0F94-74DFC8068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30" y="4293476"/>
            <a:ext cx="3216603" cy="1915087"/>
          </a:xfrm>
          <a:prstGeom prst="rect">
            <a:avLst/>
          </a:prstGeom>
        </p:spPr>
      </p:pic>
      <p:pic>
        <p:nvPicPr>
          <p:cNvPr id="9" name="Picture 8" descr="A computer screen with numbers&#10;&#10;Description automatically generated">
            <a:extLst>
              <a:ext uri="{FF2B5EF4-FFF2-40B4-BE49-F238E27FC236}">
                <a16:creationId xmlns:a16="http://schemas.microsoft.com/office/drawing/2014/main" id="{B051E05A-420C-2EE5-74FE-0A91ED4D6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129" y="2010673"/>
            <a:ext cx="3216603" cy="201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94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45BDCA0-2A30-73C1-0B79-67EE8822B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657" y="1806310"/>
            <a:ext cx="5276944" cy="37692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115EC62-ACFE-3FCC-65CE-CDF73F1B211D}"/>
              </a:ext>
            </a:extLst>
          </p:cNvPr>
          <p:cNvSpPr txBox="1"/>
          <p:nvPr/>
        </p:nvSpPr>
        <p:spPr>
          <a:xfrm>
            <a:off x="283029" y="261258"/>
            <a:ext cx="72811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rgbClr val="21925C"/>
                </a:solidFill>
                <a:latin typeface="Heiti SC Medium" pitchFamily="2" charset="-128"/>
                <a:ea typeface="Heiti SC Medium" pitchFamily="2" charset="-128"/>
                <a:cs typeface="Rockwell Nova" panose="020F0502020204030204" pitchFamily="34" charset="0"/>
              </a:rPr>
              <a:t>Correspondence between accessions</a:t>
            </a:r>
            <a:endParaRPr lang="en-GB" sz="3000" dirty="0">
              <a:solidFill>
                <a:srgbClr val="21925C"/>
              </a:solidFill>
              <a:latin typeface="Heiti SC Medium" pitchFamily="2" charset="-128"/>
              <a:ea typeface="Heiti SC Medium" pitchFamily="2" charset="-128"/>
              <a:cs typeface="Rockwell Nova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A87A7A-62A3-64F9-92B1-D6BC16CBE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97" y="1806310"/>
            <a:ext cx="5276944" cy="37692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EF0969-3DA2-C24C-21B6-4EF377D39822}"/>
              </a:ext>
            </a:extLst>
          </p:cNvPr>
          <p:cNvSpPr txBox="1"/>
          <p:nvPr/>
        </p:nvSpPr>
        <p:spPr>
          <a:xfrm>
            <a:off x="2587586" y="1621644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Chromosome 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7E0ED0-2A27-C7D8-9F5C-58DF7CF74012}"/>
              </a:ext>
            </a:extLst>
          </p:cNvPr>
          <p:cNvSpPr txBox="1"/>
          <p:nvPr/>
        </p:nvSpPr>
        <p:spPr>
          <a:xfrm>
            <a:off x="8085247" y="1621644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>
                <a:latin typeface="Heiti SC Light" panose="02000000000000000000" pitchFamily="2" charset="-128"/>
                <a:ea typeface="Heiti SC Light" panose="02000000000000000000" pitchFamily="2" charset="-128"/>
              </a:rPr>
              <a:t>Chromosome 5</a:t>
            </a:r>
          </a:p>
        </p:txBody>
      </p:sp>
    </p:spTree>
    <p:extLst>
      <p:ext uri="{BB962C8B-B14F-4D97-AF65-F5344CB8AC3E}">
        <p14:creationId xmlns:p14="http://schemas.microsoft.com/office/powerpoint/2010/main" val="912175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1266</Words>
  <Application>Microsoft Macintosh PowerPoint</Application>
  <PresentationFormat>Widescreen</PresentationFormat>
  <Paragraphs>133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Heiti SC Light</vt:lpstr>
      <vt:lpstr>Heiti SC Light</vt:lpstr>
      <vt:lpstr>Heiti SC Medium</vt:lpstr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 Igolkina</dc:creator>
  <cp:lastModifiedBy>Ann Igolkina</cp:lastModifiedBy>
  <cp:revision>1</cp:revision>
  <dcterms:created xsi:type="dcterms:W3CDTF">2023-12-08T19:23:43Z</dcterms:created>
  <dcterms:modified xsi:type="dcterms:W3CDTF">2023-12-13T23:36:53Z</dcterms:modified>
</cp:coreProperties>
</file>

<file path=docProps/thumbnail.jpeg>
</file>